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6" d="100"/>
          <a:sy n="86" d="100"/>
        </p:scale>
        <p:origin x="102"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DBE939-5C1A-4328-968E-F3DF90C70183}" type="datetimeFigureOut">
              <a:rPr lang="en-US" smtClean="0"/>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772641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BE939-5C1A-4328-968E-F3DF90C70183}" type="datetimeFigureOut">
              <a:rPr lang="en-US" smtClean="0"/>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287791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BE939-5C1A-4328-968E-F3DF90C70183}" type="datetimeFigureOut">
              <a:rPr lang="en-US" smtClean="0"/>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95296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BE939-5C1A-4328-968E-F3DF90C70183}" type="datetimeFigureOut">
              <a:rPr lang="en-US" smtClean="0"/>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108154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DBE939-5C1A-4328-968E-F3DF90C70183}" type="datetimeFigureOut">
              <a:rPr lang="en-US" smtClean="0"/>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57041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DBE939-5C1A-4328-968E-F3DF90C70183}" type="datetimeFigureOut">
              <a:rPr lang="en-US" smtClean="0"/>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3688717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DBE939-5C1A-4328-968E-F3DF90C70183}" type="datetimeFigureOut">
              <a:rPr lang="en-US" smtClean="0"/>
              <a:t>5/21/2021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389694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DBE939-5C1A-4328-968E-F3DF90C70183}" type="datetimeFigureOut">
              <a:rPr lang="en-US" smtClean="0"/>
              <a:t>5/21/2021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266818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BE939-5C1A-4328-968E-F3DF90C70183}" type="datetimeFigureOut">
              <a:rPr lang="en-US" smtClean="0"/>
              <a:t>5/21/2021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309198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DBE939-5C1A-4328-968E-F3DF90C70183}" type="datetimeFigureOut">
              <a:rPr lang="en-US" smtClean="0"/>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359987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DBE939-5C1A-4328-968E-F3DF90C70183}" type="datetimeFigureOut">
              <a:rPr lang="en-US" smtClean="0"/>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5F3EE-25CA-4C49-8084-3EA6A323C446}" type="slidenum">
              <a:rPr lang="en-US" smtClean="0"/>
              <a:t>‹#›</a:t>
            </a:fld>
            <a:endParaRPr lang="en-US"/>
          </a:p>
        </p:txBody>
      </p:sp>
    </p:spTree>
    <p:extLst>
      <p:ext uri="{BB962C8B-B14F-4D97-AF65-F5344CB8AC3E}">
        <p14:creationId xmlns:p14="http://schemas.microsoft.com/office/powerpoint/2010/main" val="3915008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BE939-5C1A-4328-968E-F3DF90C70183}" type="datetimeFigureOut">
              <a:rPr lang="en-US" smtClean="0"/>
              <a:t>5/21/2021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5F3EE-25CA-4C49-8084-3EA6A323C446}" type="slidenum">
              <a:rPr lang="en-US" smtClean="0"/>
              <a:t>‹#›</a:t>
            </a:fld>
            <a:endParaRPr lang="en-US"/>
          </a:p>
        </p:txBody>
      </p:sp>
    </p:spTree>
    <p:extLst>
      <p:ext uri="{BB962C8B-B14F-4D97-AF65-F5344CB8AC3E}">
        <p14:creationId xmlns:p14="http://schemas.microsoft.com/office/powerpoint/2010/main" val="3331132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Re-Register Your Organization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0796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9. For FSL groups, add EMS contact information. For other groups, upload constitution and EIN documentation.</a:t>
            </a:r>
            <a:endParaRPr lang="en-US" dirty="0"/>
          </a:p>
        </p:txBody>
      </p:sp>
      <p:pic>
        <p:nvPicPr>
          <p:cNvPr id="3" name="Picture 2"/>
          <p:cNvPicPr>
            <a:picLocks noChangeAspect="1"/>
          </p:cNvPicPr>
          <p:nvPr/>
        </p:nvPicPr>
        <p:blipFill>
          <a:blip r:embed="rId2"/>
          <a:stretch>
            <a:fillRect/>
          </a:stretch>
        </p:blipFill>
        <p:spPr>
          <a:xfrm>
            <a:off x="8276877" y="1690688"/>
            <a:ext cx="3326363" cy="4907466"/>
          </a:xfrm>
          <a:prstGeom prst="rect">
            <a:avLst/>
          </a:prstGeom>
        </p:spPr>
      </p:pic>
      <p:sp>
        <p:nvSpPr>
          <p:cNvPr id="4" name="Title 1"/>
          <p:cNvSpPr txBox="1">
            <a:spLocks/>
          </p:cNvSpPr>
          <p:nvPr/>
        </p:nvSpPr>
        <p:spPr>
          <a:xfrm>
            <a:off x="6663830" y="3660621"/>
            <a:ext cx="1613047" cy="483799"/>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Fraternities and Sororities</a:t>
            </a:r>
            <a:endParaRPr lang="en-US" dirty="0"/>
          </a:p>
        </p:txBody>
      </p:sp>
      <p:pic>
        <p:nvPicPr>
          <p:cNvPr id="6" name="Picture 5"/>
          <p:cNvPicPr>
            <a:picLocks noChangeAspect="1"/>
          </p:cNvPicPr>
          <p:nvPr/>
        </p:nvPicPr>
        <p:blipFill>
          <a:blip r:embed="rId3"/>
          <a:stretch>
            <a:fillRect/>
          </a:stretch>
        </p:blipFill>
        <p:spPr>
          <a:xfrm>
            <a:off x="1926256" y="3092895"/>
            <a:ext cx="3209925" cy="1619250"/>
          </a:xfrm>
          <a:prstGeom prst="rect">
            <a:avLst/>
          </a:prstGeom>
        </p:spPr>
      </p:pic>
      <p:sp>
        <p:nvSpPr>
          <p:cNvPr id="7" name="Title 1"/>
          <p:cNvSpPr txBox="1">
            <a:spLocks/>
          </p:cNvSpPr>
          <p:nvPr/>
        </p:nvSpPr>
        <p:spPr>
          <a:xfrm>
            <a:off x="524921" y="3697096"/>
            <a:ext cx="1613047" cy="4837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smtClean="0"/>
              <a:t>Other groups</a:t>
            </a:r>
            <a:endParaRPr lang="en-US" sz="1800" dirty="0"/>
          </a:p>
        </p:txBody>
      </p:sp>
    </p:spTree>
    <p:extLst>
      <p:ext uri="{BB962C8B-B14F-4D97-AF65-F5344CB8AC3E}">
        <p14:creationId xmlns:p14="http://schemas.microsoft.com/office/powerpoint/2010/main" val="4068089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3544"/>
            <a:ext cx="10515600" cy="1325563"/>
          </a:xfrm>
        </p:spPr>
        <p:txBody>
          <a:bodyPr>
            <a:normAutofit fontScale="90000"/>
          </a:bodyPr>
          <a:lstStyle/>
          <a:p>
            <a:r>
              <a:rPr lang="en-US" dirty="0" smtClean="0"/>
              <a:t>Step 10. For FSL groups, </a:t>
            </a:r>
            <a:r>
              <a:rPr lang="en-US" dirty="0" smtClean="0"/>
              <a:t>upload constitution and EIN documentation. For other groups, answer org questions.</a:t>
            </a:r>
            <a:endParaRPr lang="en-US" dirty="0"/>
          </a:p>
        </p:txBody>
      </p:sp>
      <p:pic>
        <p:nvPicPr>
          <p:cNvPr id="3" name="Picture 2"/>
          <p:cNvPicPr>
            <a:picLocks noChangeAspect="1"/>
          </p:cNvPicPr>
          <p:nvPr/>
        </p:nvPicPr>
        <p:blipFill>
          <a:blip r:embed="rId2"/>
          <a:stretch>
            <a:fillRect/>
          </a:stretch>
        </p:blipFill>
        <p:spPr>
          <a:xfrm>
            <a:off x="6391275" y="2939856"/>
            <a:ext cx="5800725" cy="2695575"/>
          </a:xfrm>
          <a:prstGeom prst="rect">
            <a:avLst/>
          </a:prstGeom>
        </p:spPr>
      </p:pic>
      <p:pic>
        <p:nvPicPr>
          <p:cNvPr id="4" name="Picture 3"/>
          <p:cNvPicPr>
            <a:picLocks noChangeAspect="1"/>
          </p:cNvPicPr>
          <p:nvPr/>
        </p:nvPicPr>
        <p:blipFill>
          <a:blip r:embed="rId3"/>
          <a:stretch>
            <a:fillRect/>
          </a:stretch>
        </p:blipFill>
        <p:spPr>
          <a:xfrm>
            <a:off x="989553" y="3382827"/>
            <a:ext cx="3209925" cy="1619250"/>
          </a:xfrm>
          <a:prstGeom prst="rect">
            <a:avLst/>
          </a:prstGeom>
        </p:spPr>
      </p:pic>
      <p:sp>
        <p:nvSpPr>
          <p:cNvPr id="5" name="Title 1"/>
          <p:cNvSpPr txBox="1">
            <a:spLocks/>
          </p:cNvSpPr>
          <p:nvPr/>
        </p:nvSpPr>
        <p:spPr>
          <a:xfrm>
            <a:off x="6970325" y="2162582"/>
            <a:ext cx="1613047" cy="4837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smtClean="0"/>
              <a:t>Other groups</a:t>
            </a:r>
            <a:endParaRPr lang="en-US" sz="1800" dirty="0"/>
          </a:p>
        </p:txBody>
      </p:sp>
      <p:sp>
        <p:nvSpPr>
          <p:cNvPr id="6" name="Title 1"/>
          <p:cNvSpPr txBox="1">
            <a:spLocks/>
          </p:cNvSpPr>
          <p:nvPr/>
        </p:nvSpPr>
        <p:spPr>
          <a:xfrm>
            <a:off x="1787991" y="2899028"/>
            <a:ext cx="1613047" cy="483799"/>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Fraternities and Sororities</a:t>
            </a:r>
            <a:endParaRPr lang="en-US" dirty="0"/>
          </a:p>
        </p:txBody>
      </p:sp>
    </p:spTree>
    <p:extLst>
      <p:ext uri="{BB962C8B-B14F-4D97-AF65-F5344CB8AC3E}">
        <p14:creationId xmlns:p14="http://schemas.microsoft.com/office/powerpoint/2010/main" val="160500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11. For FSL groups, complete questions and then submit. For other groups, review information and submit</a:t>
            </a:r>
            <a:endParaRPr lang="en-US" dirty="0"/>
          </a:p>
        </p:txBody>
      </p:sp>
      <p:pic>
        <p:nvPicPr>
          <p:cNvPr id="3" name="Picture 2"/>
          <p:cNvPicPr>
            <a:picLocks noChangeAspect="1"/>
          </p:cNvPicPr>
          <p:nvPr/>
        </p:nvPicPr>
        <p:blipFill>
          <a:blip r:embed="rId2"/>
          <a:stretch>
            <a:fillRect/>
          </a:stretch>
        </p:blipFill>
        <p:spPr>
          <a:xfrm>
            <a:off x="737606" y="3397056"/>
            <a:ext cx="5800725" cy="2695575"/>
          </a:xfrm>
          <a:prstGeom prst="rect">
            <a:avLst/>
          </a:prstGeom>
        </p:spPr>
      </p:pic>
      <p:sp>
        <p:nvSpPr>
          <p:cNvPr id="4" name="Title 1"/>
          <p:cNvSpPr txBox="1">
            <a:spLocks/>
          </p:cNvSpPr>
          <p:nvPr/>
        </p:nvSpPr>
        <p:spPr>
          <a:xfrm>
            <a:off x="737606" y="2701383"/>
            <a:ext cx="1613047" cy="483799"/>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Fraternities and Sororities</a:t>
            </a:r>
            <a:endParaRPr lang="en-US" dirty="0"/>
          </a:p>
        </p:txBody>
      </p:sp>
    </p:spTree>
    <p:extLst>
      <p:ext uri="{BB962C8B-B14F-4D97-AF65-F5344CB8AC3E}">
        <p14:creationId xmlns:p14="http://schemas.microsoft.com/office/powerpoint/2010/main" val="220326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Log in to </a:t>
            </a:r>
            <a:r>
              <a:rPr lang="en-US" dirty="0" err="1" smtClean="0"/>
              <a:t>ManeSync</a:t>
            </a:r>
            <a:r>
              <a:rPr lang="en-US" dirty="0" smtClean="0"/>
              <a:t> and click on Organizations at the top of the homepage</a:t>
            </a:r>
            <a:endParaRPr lang="en-US" dirty="0"/>
          </a:p>
        </p:txBody>
      </p:sp>
      <p:pic>
        <p:nvPicPr>
          <p:cNvPr id="3" name="Picture 2"/>
          <p:cNvPicPr>
            <a:picLocks noChangeAspect="1"/>
          </p:cNvPicPr>
          <p:nvPr/>
        </p:nvPicPr>
        <p:blipFill>
          <a:blip r:embed="rId2"/>
          <a:stretch>
            <a:fillRect/>
          </a:stretch>
        </p:blipFill>
        <p:spPr>
          <a:xfrm>
            <a:off x="838200" y="1885253"/>
            <a:ext cx="9986149" cy="4673321"/>
          </a:xfrm>
          <a:prstGeom prst="rect">
            <a:avLst/>
          </a:prstGeom>
        </p:spPr>
      </p:pic>
    </p:spTree>
    <p:extLst>
      <p:ext uri="{BB962C8B-B14F-4D97-AF65-F5344CB8AC3E}">
        <p14:creationId xmlns:p14="http://schemas.microsoft.com/office/powerpoint/2010/main" val="380914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On the Org Directory, click the button on the left side that says “Register an Organization”</a:t>
            </a:r>
            <a:endParaRPr lang="en-US" dirty="0"/>
          </a:p>
        </p:txBody>
      </p:sp>
      <p:pic>
        <p:nvPicPr>
          <p:cNvPr id="3" name="Picture 2"/>
          <p:cNvPicPr>
            <a:picLocks noChangeAspect="1"/>
          </p:cNvPicPr>
          <p:nvPr/>
        </p:nvPicPr>
        <p:blipFill>
          <a:blip r:embed="rId2"/>
          <a:stretch>
            <a:fillRect/>
          </a:stretch>
        </p:blipFill>
        <p:spPr>
          <a:xfrm>
            <a:off x="2320034" y="1907904"/>
            <a:ext cx="7038975" cy="4714875"/>
          </a:xfrm>
          <a:prstGeom prst="rect">
            <a:avLst/>
          </a:prstGeom>
        </p:spPr>
      </p:pic>
    </p:spTree>
    <p:extLst>
      <p:ext uri="{BB962C8B-B14F-4D97-AF65-F5344CB8AC3E}">
        <p14:creationId xmlns:p14="http://schemas.microsoft.com/office/powerpoint/2010/main" val="396040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654" y="342822"/>
            <a:ext cx="10515600" cy="1325563"/>
          </a:xfrm>
        </p:spPr>
        <p:txBody>
          <a:bodyPr>
            <a:noAutofit/>
          </a:bodyPr>
          <a:lstStyle/>
          <a:p>
            <a:r>
              <a:rPr lang="en-US" sz="3200" dirty="0" smtClean="0"/>
              <a:t>Step 3. On the next page, search for your organization (you can type the name of your organization in the search box). When you find your organization, click the blue “re-register” button.</a:t>
            </a:r>
            <a:endParaRPr lang="en-US" sz="3200" dirty="0"/>
          </a:p>
        </p:txBody>
      </p:sp>
      <p:pic>
        <p:nvPicPr>
          <p:cNvPr id="3" name="Picture 2"/>
          <p:cNvPicPr>
            <a:picLocks noChangeAspect="1"/>
          </p:cNvPicPr>
          <p:nvPr/>
        </p:nvPicPr>
        <p:blipFill>
          <a:blip r:embed="rId2"/>
          <a:stretch>
            <a:fillRect/>
          </a:stretch>
        </p:blipFill>
        <p:spPr>
          <a:xfrm>
            <a:off x="3365462" y="2043008"/>
            <a:ext cx="4841837" cy="4413549"/>
          </a:xfrm>
          <a:prstGeom prst="rect">
            <a:avLst/>
          </a:prstGeom>
        </p:spPr>
      </p:pic>
    </p:spTree>
    <p:extLst>
      <p:ext uri="{BB962C8B-B14F-4D97-AF65-F5344CB8AC3E}">
        <p14:creationId xmlns:p14="http://schemas.microsoft.com/office/powerpoint/2010/main" val="1529743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3" y="2684578"/>
            <a:ext cx="10515600" cy="1325563"/>
          </a:xfrm>
        </p:spPr>
        <p:txBody>
          <a:bodyPr>
            <a:normAutofit fontScale="90000"/>
          </a:bodyPr>
          <a:lstStyle/>
          <a:p>
            <a:r>
              <a:rPr lang="en-US" dirty="0" smtClean="0"/>
              <a:t>Step 4. You will be taken to the registration pages.</a:t>
            </a:r>
            <a:br>
              <a:rPr lang="en-US" dirty="0" smtClean="0"/>
            </a:br>
            <a:r>
              <a:rPr lang="en-US" dirty="0" smtClean="0"/>
              <a:t>The first page is the About page. It will be pre-populated with information. Please complete ALL pieces of information and update any needed changes.</a:t>
            </a:r>
            <a:br>
              <a:rPr lang="en-US" dirty="0" smtClean="0"/>
            </a:br>
            <a:r>
              <a:rPr lang="en-US" dirty="0" smtClean="0">
                <a:solidFill>
                  <a:srgbClr val="FF0000"/>
                </a:solidFill>
              </a:rPr>
              <a:t>*new for 2021...Additional Information will be required with Org President/E-mail, Org VP/E-mail, Org Treasurer/E-mail, Advisor/E-mail, and Organization Meeting Time/Date/Location</a:t>
            </a:r>
            <a:endParaRPr lang="en-US" dirty="0"/>
          </a:p>
        </p:txBody>
      </p:sp>
    </p:spTree>
    <p:extLst>
      <p:ext uri="{BB962C8B-B14F-4D97-AF65-F5344CB8AC3E}">
        <p14:creationId xmlns:p14="http://schemas.microsoft.com/office/powerpoint/2010/main" val="398974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560" y="788871"/>
            <a:ext cx="10515600" cy="1325563"/>
          </a:xfrm>
        </p:spPr>
        <p:txBody>
          <a:bodyPr>
            <a:normAutofit fontScale="90000"/>
          </a:bodyPr>
          <a:lstStyle/>
          <a:p>
            <a:r>
              <a:rPr lang="en-US" dirty="0" smtClean="0"/>
              <a:t>Step 5. You can add a profile picture. If you are going to use any likeness of TAMUC (logos, name, etc.), it must be approved by TAMUC Marketing and Communications.</a:t>
            </a:r>
            <a:endParaRPr lang="en-US" dirty="0"/>
          </a:p>
        </p:txBody>
      </p:sp>
      <p:pic>
        <p:nvPicPr>
          <p:cNvPr id="3" name="Picture 2"/>
          <p:cNvPicPr>
            <a:picLocks noChangeAspect="1"/>
          </p:cNvPicPr>
          <p:nvPr/>
        </p:nvPicPr>
        <p:blipFill>
          <a:blip r:embed="rId2"/>
          <a:stretch>
            <a:fillRect/>
          </a:stretch>
        </p:blipFill>
        <p:spPr>
          <a:xfrm>
            <a:off x="1828219" y="2878873"/>
            <a:ext cx="8201025" cy="3352800"/>
          </a:xfrm>
          <a:prstGeom prst="rect">
            <a:avLst/>
          </a:prstGeom>
        </p:spPr>
      </p:pic>
    </p:spTree>
    <p:extLst>
      <p:ext uri="{BB962C8B-B14F-4D97-AF65-F5344CB8AC3E}">
        <p14:creationId xmlns:p14="http://schemas.microsoft.com/office/powerpoint/2010/main" val="303231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3700"/>
            <a:ext cx="10515600" cy="1325563"/>
          </a:xfrm>
        </p:spPr>
        <p:txBody>
          <a:bodyPr>
            <a:normAutofit fontScale="90000"/>
          </a:bodyPr>
          <a:lstStyle/>
          <a:p>
            <a:r>
              <a:rPr lang="en-US" dirty="0" smtClean="0"/>
              <a:t>Step 6. Select the CATEGORY your organization fits. DO NOT select random categories because this messes with the ability for a student to be able to search for organizations that match their interest. To select your category, just click on the category name.</a:t>
            </a:r>
            <a:endParaRPr lang="en-US" dirty="0"/>
          </a:p>
        </p:txBody>
      </p:sp>
    </p:spTree>
    <p:extLst>
      <p:ext uri="{BB962C8B-B14F-4D97-AF65-F5344CB8AC3E}">
        <p14:creationId xmlns:p14="http://schemas.microsoft.com/office/powerpoint/2010/main" val="24794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2" y="2305438"/>
            <a:ext cx="10515600" cy="1325563"/>
          </a:xfrm>
        </p:spPr>
        <p:txBody>
          <a:bodyPr>
            <a:normAutofit fontScale="90000"/>
          </a:bodyPr>
          <a:lstStyle/>
          <a:p>
            <a:r>
              <a:rPr lang="en-US" dirty="0" smtClean="0"/>
              <a:t>Step 7. Update your Roster. You will need to have all officer positions filled. Delete any students who are no longer members or have graduated. If you do not update this section, your registration will be denied.</a:t>
            </a:r>
            <a:br>
              <a:rPr lang="en-US" dirty="0" smtClean="0"/>
            </a:br>
            <a:r>
              <a:rPr lang="en-US" dirty="0" smtClean="0"/>
              <a:t>When adding members, use LEOMAIL e-mail addresses. </a:t>
            </a:r>
            <a:r>
              <a:rPr lang="en-US" dirty="0" err="1" smtClean="0"/>
              <a:t>ManeSync</a:t>
            </a:r>
            <a:r>
              <a:rPr lang="en-US" dirty="0" smtClean="0"/>
              <a:t> does not recognize other random e-mail addresses.</a:t>
            </a:r>
            <a:endParaRPr lang="en-US" dirty="0"/>
          </a:p>
        </p:txBody>
      </p:sp>
    </p:spTree>
    <p:extLst>
      <p:ext uri="{BB962C8B-B14F-4D97-AF65-F5344CB8AC3E}">
        <p14:creationId xmlns:p14="http://schemas.microsoft.com/office/powerpoint/2010/main" val="2480304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3" y="413098"/>
            <a:ext cx="10515600" cy="1325563"/>
          </a:xfrm>
        </p:spPr>
        <p:txBody>
          <a:bodyPr>
            <a:noAutofit/>
          </a:bodyPr>
          <a:lstStyle/>
          <a:p>
            <a:r>
              <a:rPr lang="en-US" sz="3600" dirty="0" smtClean="0"/>
              <a:t>Step 8. For Fraternities/Sororities, add advisor information, for other organizations add EMS contact information.</a:t>
            </a:r>
            <a:endParaRPr lang="en-US" sz="3600" dirty="0"/>
          </a:p>
        </p:txBody>
      </p:sp>
      <p:pic>
        <p:nvPicPr>
          <p:cNvPr id="3" name="Picture 2"/>
          <p:cNvPicPr>
            <a:picLocks noChangeAspect="1"/>
          </p:cNvPicPr>
          <p:nvPr/>
        </p:nvPicPr>
        <p:blipFill>
          <a:blip r:embed="rId2"/>
          <a:stretch>
            <a:fillRect/>
          </a:stretch>
        </p:blipFill>
        <p:spPr>
          <a:xfrm>
            <a:off x="7652408" y="1738661"/>
            <a:ext cx="3326363" cy="4907466"/>
          </a:xfrm>
          <a:prstGeom prst="rect">
            <a:avLst/>
          </a:prstGeom>
        </p:spPr>
      </p:pic>
      <p:pic>
        <p:nvPicPr>
          <p:cNvPr id="4" name="Picture 3"/>
          <p:cNvPicPr>
            <a:picLocks noChangeAspect="1"/>
          </p:cNvPicPr>
          <p:nvPr/>
        </p:nvPicPr>
        <p:blipFill>
          <a:blip r:embed="rId3"/>
          <a:stretch>
            <a:fillRect/>
          </a:stretch>
        </p:blipFill>
        <p:spPr>
          <a:xfrm>
            <a:off x="1863299" y="2248075"/>
            <a:ext cx="2733675" cy="4152900"/>
          </a:xfrm>
          <a:prstGeom prst="rect">
            <a:avLst/>
          </a:prstGeom>
        </p:spPr>
      </p:pic>
      <p:sp>
        <p:nvSpPr>
          <p:cNvPr id="5" name="Title 1"/>
          <p:cNvSpPr txBox="1">
            <a:spLocks/>
          </p:cNvSpPr>
          <p:nvPr/>
        </p:nvSpPr>
        <p:spPr>
          <a:xfrm>
            <a:off x="250252" y="3598826"/>
            <a:ext cx="1613047" cy="483799"/>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Fraternities and Sororities</a:t>
            </a:r>
            <a:endParaRPr lang="en-US" dirty="0"/>
          </a:p>
        </p:txBody>
      </p:sp>
      <p:sp>
        <p:nvSpPr>
          <p:cNvPr id="6" name="Title 1"/>
          <p:cNvSpPr txBox="1">
            <a:spLocks/>
          </p:cNvSpPr>
          <p:nvPr/>
        </p:nvSpPr>
        <p:spPr>
          <a:xfrm>
            <a:off x="6118303" y="3598825"/>
            <a:ext cx="1613047" cy="4837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smtClean="0"/>
              <a:t>Other groups</a:t>
            </a:r>
            <a:endParaRPr lang="en-US" sz="1800" dirty="0"/>
          </a:p>
        </p:txBody>
      </p:sp>
    </p:spTree>
    <p:extLst>
      <p:ext uri="{BB962C8B-B14F-4D97-AF65-F5344CB8AC3E}">
        <p14:creationId xmlns:p14="http://schemas.microsoft.com/office/powerpoint/2010/main" val="129623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398</Words>
  <Application>Microsoft Office PowerPoint</Application>
  <PresentationFormat>Widescreen</PresentationFormat>
  <Paragraphs>19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How to Re-Register Your Organization</vt:lpstr>
      <vt:lpstr>Step 1. Log in to ManeSync and click on Organizations at the top of the homepage</vt:lpstr>
      <vt:lpstr>Step 2. On the Org Directory, click the button on the left side that says “Register an Organization”</vt:lpstr>
      <vt:lpstr>Step 3. On the next page, search for your organization (you can type the name of your organization in the search box). When you find your organization, click the blue “re-register” button.</vt:lpstr>
      <vt:lpstr>Step 4. You will be taken to the registration pages. The first page is the About page. It will be pre-populated with information. Please complete ALL pieces of information and update any needed changes. *new for 2021...Additional Information will be required with Org President/E-mail, Org VP/E-mail, Org Treasurer/E-mail, Advisor/E-mail, and Organization Meeting Time/Date/Location</vt:lpstr>
      <vt:lpstr>Step 5. You can add a profile picture. If you are going to use any likeness of TAMUC (logos, name, etc.), it must be approved by TAMUC Marketing and Communications.</vt:lpstr>
      <vt:lpstr>Step 6. Select the CATEGORY your organization fits. DO NOT select random categories because this messes with the ability for a student to be able to search for organizations that match their interest. To select your category, just click on the category name.</vt:lpstr>
      <vt:lpstr>Step 7. Update your Roster. You will need to have all officer positions filled. Delete any students who are no longer members or have graduated. If you do not update this section, your registration will be denied. When adding members, use LEOMAIL e-mail addresses. ManeSync does not recognize other random e-mail addresses.</vt:lpstr>
      <vt:lpstr>Step 8. For Fraternities/Sororities, add advisor information, for other organizations add EMS contact information.</vt:lpstr>
      <vt:lpstr>Step 9. For FSL groups, add EMS contact information. For other groups, upload constitution and EIN documentation.</vt:lpstr>
      <vt:lpstr>Step 10. For FSL groups, upload constitution and EIN documentation. For other groups, answer org questions.</vt:lpstr>
      <vt:lpstr>Step 11. For FSL groups, complete questions and then submit. For other groups, review information and submit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Re-Register Your Organization</dc:title>
  <dc:creator>Jeremy Sippel</dc:creator>
  <cp:lastModifiedBy>Jeremy Sippel</cp:lastModifiedBy>
  <cp:revision>4</cp:revision>
  <dcterms:created xsi:type="dcterms:W3CDTF">2021-05-21T15:38:04Z</dcterms:created>
  <dcterms:modified xsi:type="dcterms:W3CDTF">2021-05-21T16:29:15Z</dcterms:modified>
</cp:coreProperties>
</file>